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74" r:id="rId2"/>
    <p:sldId id="295" r:id="rId3"/>
    <p:sldId id="296" r:id="rId4"/>
    <p:sldId id="294" r:id="rId5"/>
    <p:sldId id="286" r:id="rId6"/>
    <p:sldId id="300" r:id="rId7"/>
    <p:sldId id="299" r:id="rId8"/>
    <p:sldId id="302" r:id="rId9"/>
    <p:sldId id="301" r:id="rId10"/>
    <p:sldId id="277" r:id="rId11"/>
    <p:sldId id="278"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11/24/2015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11/24/2015</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11/24/2015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11/24/2015</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11/24/2015</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11/24/2015</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11/24/2015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sp>
        <p:nvSpPr>
          <p:cNvPr id="2" name="Content Placeholder 1"/>
          <p:cNvSpPr>
            <a:spLocks noGrp="1"/>
          </p:cNvSpPr>
          <p:nvPr>
            <p:ph sz="quarter" idx="1"/>
          </p:nvPr>
        </p:nvSpPr>
        <p:spPr/>
        <p:txBody>
          <a:bodyPr/>
          <a:lstStyle/>
          <a:p>
            <a:endParaRPr lang="en-IN" dirty="0"/>
          </a:p>
        </p:txBody>
      </p:sp>
      <p:pic>
        <p:nvPicPr>
          <p:cNvPr id="8194" name="Picture 2"/>
          <p:cNvPicPr>
            <a:picLocks noChangeAspect="1" noChangeArrowheads="1"/>
          </p:cNvPicPr>
          <p:nvPr/>
        </p:nvPicPr>
        <p:blipFill>
          <a:blip r:embed="rId2" cstate="print"/>
          <a:srcRect/>
          <a:stretch>
            <a:fillRect/>
          </a:stretch>
        </p:blipFill>
        <p:spPr bwMode="auto">
          <a:xfrm>
            <a:off x="0" y="0"/>
            <a:ext cx="9142413"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28600" y="381000"/>
            <a:ext cx="8229600" cy="762000"/>
          </a:xfrm>
        </p:spPr>
        <p:txBody>
          <a:bodyPr>
            <a:normAutofit/>
          </a:bodyPr>
          <a:lstStyle/>
          <a:p>
            <a:pPr algn="ctr"/>
            <a:r>
              <a:rPr lang="en-IN" sz="3200" dirty="0" smtClean="0">
                <a:solidFill>
                  <a:schemeClr val="tx1"/>
                </a:solidFill>
              </a:rPr>
              <a:t>EASY WAY TO DONATE NOW </a:t>
            </a:r>
            <a:endParaRPr lang="en-IN" sz="3200" dirty="0">
              <a:solidFill>
                <a:schemeClr val="tx1"/>
              </a:solidFill>
            </a:endParaRPr>
          </a:p>
        </p:txBody>
      </p:sp>
      <p:sp>
        <p:nvSpPr>
          <p:cNvPr id="2" name="Content Placeholder 1"/>
          <p:cNvSpPr>
            <a:spLocks noGrp="1"/>
          </p:cNvSpPr>
          <p:nvPr>
            <p:ph sz="quarter" idx="1"/>
          </p:nvPr>
        </p:nvSpPr>
        <p:spPr>
          <a:xfrm>
            <a:off x="381000" y="1219200"/>
            <a:ext cx="7239000" cy="4846320"/>
          </a:xfrm>
        </p:spPr>
        <p:txBody>
          <a:bodyPr>
            <a:normAutofit/>
          </a:bodyPr>
          <a:lstStyle/>
          <a:p>
            <a:r>
              <a:rPr lang="en-IN" sz="2000" dirty="0" smtClean="0"/>
              <a:t>You can donate at any our centres by just making a call to </a:t>
            </a:r>
            <a:r>
              <a:rPr lang="en-IN" sz="2000" dirty="0" err="1" smtClean="0"/>
              <a:t>Sankalp</a:t>
            </a:r>
            <a:r>
              <a:rPr lang="en-IN" sz="2000" dirty="0" smtClean="0"/>
              <a:t>-A Pledge to Change volunteers.</a:t>
            </a:r>
          </a:p>
          <a:p>
            <a:r>
              <a:rPr lang="en-IN" sz="2000" dirty="0" smtClean="0"/>
              <a:t>All our centres are Adityapur based and run 6 days a week </a:t>
            </a:r>
          </a:p>
          <a:p>
            <a:r>
              <a:rPr lang="en-IN" sz="2000" dirty="0" smtClean="0"/>
              <a:t>You may donate books from</a:t>
            </a:r>
          </a:p>
          <a:p>
            <a:pPr lvl="1"/>
            <a:r>
              <a:rPr lang="en-IN" sz="1700" dirty="0" smtClean="0"/>
              <a:t>Class 1-8- Course Text Books (Any Board)</a:t>
            </a:r>
          </a:p>
          <a:p>
            <a:pPr lvl="1"/>
            <a:r>
              <a:rPr lang="en-IN" sz="1700" dirty="0" smtClean="0"/>
              <a:t>Story Books</a:t>
            </a:r>
          </a:p>
          <a:p>
            <a:pPr lvl="1"/>
            <a:r>
              <a:rPr lang="en-IN" sz="1700" dirty="0" smtClean="0"/>
              <a:t>Unused stationery</a:t>
            </a:r>
          </a:p>
          <a:p>
            <a:pPr lvl="1"/>
            <a:r>
              <a:rPr lang="en-IN" sz="1700" dirty="0" smtClean="0"/>
              <a:t>Any other items like bag, toys, uniforms etc.</a:t>
            </a:r>
          </a:p>
          <a:p>
            <a:r>
              <a:rPr lang="en-IN" sz="2000" dirty="0" smtClean="0"/>
              <a:t>Relevant Contact Nos. Are</a:t>
            </a:r>
          </a:p>
          <a:p>
            <a:pPr lvl="1"/>
            <a:r>
              <a:rPr lang="en-IN" sz="1700" dirty="0" err="1" smtClean="0"/>
              <a:t>Subodh</a:t>
            </a:r>
            <a:r>
              <a:rPr lang="en-IN" sz="1700" dirty="0" smtClean="0"/>
              <a:t> Kumar Das-9798756336</a:t>
            </a:r>
          </a:p>
          <a:p>
            <a:pPr lvl="1"/>
            <a:r>
              <a:rPr lang="en-IN" sz="1700" dirty="0" err="1" smtClean="0"/>
              <a:t>Mayank</a:t>
            </a:r>
            <a:r>
              <a:rPr lang="en-IN" sz="1700" dirty="0" smtClean="0"/>
              <a:t> </a:t>
            </a:r>
            <a:r>
              <a:rPr lang="en-IN" sz="1700" dirty="0" err="1" smtClean="0"/>
              <a:t>Aggarwal</a:t>
            </a:r>
            <a:r>
              <a:rPr lang="en-IN" sz="1700" dirty="0" smtClean="0"/>
              <a:t>  -9031975746</a:t>
            </a:r>
          </a:p>
          <a:p>
            <a:pPr lvl="1"/>
            <a:r>
              <a:rPr lang="en-IN" sz="1700" dirty="0" smtClean="0"/>
              <a:t>Suresh </a:t>
            </a:r>
            <a:r>
              <a:rPr lang="en-IN" sz="1700" dirty="0" err="1" smtClean="0"/>
              <a:t>Pareek</a:t>
            </a:r>
            <a:r>
              <a:rPr lang="en-IN" sz="1700" dirty="0" smtClean="0"/>
              <a:t>       -7209632032</a:t>
            </a:r>
          </a:p>
          <a:p>
            <a:pPr lvl="1"/>
            <a:r>
              <a:rPr lang="en-IN" sz="1700" dirty="0" err="1" smtClean="0"/>
              <a:t>Vikas</a:t>
            </a:r>
            <a:r>
              <a:rPr lang="en-IN" sz="1700" dirty="0" smtClean="0"/>
              <a:t> Dixit            -9472706225</a:t>
            </a:r>
          </a:p>
          <a:p>
            <a:endParaRPr lang="en-IN" sz="2000"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762000"/>
            <a:ext cx="8229600" cy="609600"/>
          </a:xfrm>
        </p:spPr>
        <p:txBody>
          <a:bodyPr>
            <a:normAutofit/>
          </a:bodyPr>
          <a:lstStyle/>
          <a:p>
            <a:pPr algn="ctr"/>
            <a:r>
              <a:rPr lang="en-IN" sz="3200" dirty="0" smtClean="0">
                <a:solidFill>
                  <a:schemeClr val="tx1"/>
                </a:solidFill>
              </a:rPr>
              <a:t>ACCOUNT DETAILS FOR SUPPORT</a:t>
            </a:r>
            <a:endParaRPr lang="en-IN" sz="3200" dirty="0">
              <a:solidFill>
                <a:schemeClr val="tx1"/>
              </a:solidFill>
            </a:endParaRPr>
          </a:p>
        </p:txBody>
      </p:sp>
      <p:sp>
        <p:nvSpPr>
          <p:cNvPr id="2" name="Content Placeholder 1"/>
          <p:cNvSpPr>
            <a:spLocks noGrp="1"/>
          </p:cNvSpPr>
          <p:nvPr>
            <p:ph sz="quarter" idx="1"/>
          </p:nvPr>
        </p:nvSpPr>
        <p:spPr>
          <a:xfrm>
            <a:off x="457200" y="1676400"/>
            <a:ext cx="7467600" cy="2971800"/>
          </a:xfrm>
        </p:spPr>
        <p:txBody>
          <a:bodyPr>
            <a:normAutofit fontScale="85000" lnSpcReduction="10000"/>
          </a:bodyPr>
          <a:lstStyle/>
          <a:p>
            <a:r>
              <a:rPr lang="en-IN" dirty="0" err="1" smtClean="0"/>
              <a:t>Sankalp</a:t>
            </a:r>
            <a:r>
              <a:rPr lang="en-IN" dirty="0" smtClean="0"/>
              <a:t> Account Details</a:t>
            </a:r>
          </a:p>
          <a:p>
            <a:pPr lvl="1">
              <a:buNone/>
            </a:pPr>
            <a:r>
              <a:rPr lang="en-IN" sz="1800" dirty="0" smtClean="0"/>
              <a:t>You can transfer funds online into our account:-</a:t>
            </a:r>
          </a:p>
          <a:p>
            <a:pPr lvl="1">
              <a:buNone/>
            </a:pPr>
            <a:r>
              <a:rPr lang="en-IN" sz="1800" dirty="0" smtClean="0"/>
              <a:t>“SANKALP” A/C No.-31114719936</a:t>
            </a:r>
          </a:p>
          <a:p>
            <a:pPr lvl="1">
              <a:buNone/>
            </a:pPr>
            <a:r>
              <a:rPr lang="en-IN" sz="1800" dirty="0" smtClean="0"/>
              <a:t>CIF No: 85757412911</a:t>
            </a:r>
          </a:p>
          <a:p>
            <a:pPr lvl="1">
              <a:buNone/>
            </a:pPr>
            <a:r>
              <a:rPr lang="en-IN" sz="1800" dirty="0" smtClean="0"/>
              <a:t>IFSC Code: SBIN0001882</a:t>
            </a:r>
          </a:p>
          <a:p>
            <a:pPr lvl="1">
              <a:buNone/>
            </a:pPr>
            <a:r>
              <a:rPr lang="en-IN" sz="1800" dirty="0" smtClean="0"/>
              <a:t>MICR Code: 831002004</a:t>
            </a:r>
          </a:p>
          <a:p>
            <a:pPr lvl="1">
              <a:buNone/>
            </a:pPr>
            <a:r>
              <a:rPr lang="en-IN" sz="1800" dirty="0" smtClean="0"/>
              <a:t>Branch code: (1882)</a:t>
            </a:r>
          </a:p>
          <a:p>
            <a:pPr lvl="1">
              <a:buNone/>
            </a:pPr>
            <a:r>
              <a:rPr lang="en-IN" sz="1800" dirty="0" smtClean="0"/>
              <a:t>Branch: SBI- RIT JAMSHEDPUR</a:t>
            </a:r>
          </a:p>
          <a:p>
            <a:pPr lvl="1">
              <a:buNone/>
            </a:pPr>
            <a:endParaRPr lang="en-IN" sz="1800" dirty="0" smtClean="0"/>
          </a:p>
          <a:p>
            <a:pPr lvl="2">
              <a:buNone/>
            </a:pPr>
            <a:r>
              <a:rPr lang="en-IN" sz="1500" dirty="0" smtClean="0"/>
              <a:t>You may also visit our website and pay through online link available over it.</a:t>
            </a:r>
          </a:p>
          <a:p>
            <a:pPr algn="ctr">
              <a:buNone/>
            </a:pPr>
            <a:r>
              <a:rPr lang="en-IN" sz="2400" dirty="0" smtClean="0">
                <a:solidFill>
                  <a:srgbClr val="FF0000"/>
                </a:solidFill>
              </a:rPr>
              <a:t>www.sankalpnitjamshedpur.org</a:t>
            </a:r>
          </a:p>
          <a:p>
            <a:pPr algn="ctr">
              <a:buNone/>
            </a:pPr>
            <a:endParaRPr lang="en-IN" dirty="0" smtClean="0"/>
          </a:p>
          <a:p>
            <a:pPr lvl="2">
              <a:buNone/>
            </a:pPr>
            <a:endParaRPr lang="en-IN" sz="1500" dirty="0" smtClean="0"/>
          </a:p>
          <a:p>
            <a:pPr lvl="1">
              <a:buNone/>
            </a:pPr>
            <a:endParaRPr lang="en-IN" sz="1800" dirty="0" smtClean="0"/>
          </a:p>
          <a:p>
            <a:pPr>
              <a:buNone/>
            </a:pP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3400" y="381000"/>
            <a:ext cx="7620000" cy="2438400"/>
          </a:xfrm>
        </p:spPr>
        <p:txBody>
          <a:bodyPr>
            <a:normAutofit fontScale="90000"/>
          </a:bodyPr>
          <a:lstStyle/>
          <a:p>
            <a:pPr algn="ct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solidFill>
                  <a:srgbClr val="FF0000"/>
                </a:solidFill>
              </a:rPr>
              <a:t>“</a:t>
            </a:r>
            <a:r>
              <a:rPr lang="en-IN" sz="4000" dirty="0" smtClean="0">
                <a:solidFill>
                  <a:srgbClr val="FF0000"/>
                </a:solidFill>
              </a:rPr>
              <a:t>You have not lived today until you have done something for someone who can never repay you.”</a:t>
            </a:r>
            <a:r>
              <a:rPr lang="en-IN" sz="4000" dirty="0" smtClean="0"/>
              <a:t> </a:t>
            </a:r>
            <a:endParaRPr lang="en-IN" sz="4000" dirty="0"/>
          </a:p>
        </p:txBody>
      </p:sp>
      <p:sp>
        <p:nvSpPr>
          <p:cNvPr id="2" name="Content Placeholder 1"/>
          <p:cNvSpPr>
            <a:spLocks noGrp="1"/>
          </p:cNvSpPr>
          <p:nvPr>
            <p:ph sz="quarter" idx="1"/>
          </p:nvPr>
        </p:nvSpPr>
        <p:spPr>
          <a:xfrm>
            <a:off x="457200" y="3581400"/>
            <a:ext cx="7620000" cy="1981200"/>
          </a:xfrm>
        </p:spPr>
        <p:txBody>
          <a:bodyPr>
            <a:normAutofit/>
          </a:bodyPr>
          <a:lstStyle/>
          <a:p>
            <a:pPr algn="ctr">
              <a:buNone/>
            </a:pPr>
            <a:r>
              <a:rPr lang="en-IN" dirty="0" smtClean="0"/>
              <a:t>Thank You</a:t>
            </a:r>
          </a:p>
          <a:p>
            <a:pPr algn="ctr">
              <a:buNone/>
            </a:pPr>
            <a:endParaRPr lang="en-IN" dirty="0" smtClean="0"/>
          </a:p>
          <a:p>
            <a:pPr algn="ctr">
              <a:buNone/>
            </a:pPr>
            <a:r>
              <a:rPr lang="en-IN" sz="2400" dirty="0" smtClean="0">
                <a:solidFill>
                  <a:srgbClr val="FF0000"/>
                </a:solidFill>
              </a:rPr>
              <a:t>www.sankalpnitjamshedpur.org</a:t>
            </a:r>
          </a:p>
          <a:p>
            <a:pPr algn="ctr">
              <a:buNone/>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jpg"/>
          <p:cNvPicPr>
            <a:picLocks noChangeAspect="1"/>
          </p:cNvPicPr>
          <p:nvPr/>
        </p:nvPicPr>
        <p:blipFill>
          <a:blip r:embed="rId2" cstate="print"/>
          <a:stretch>
            <a:fillRect/>
          </a:stretch>
        </p:blipFill>
        <p:spPr>
          <a:xfrm>
            <a:off x="381000" y="457200"/>
            <a:ext cx="8153400" cy="5669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pPr algn="ctr"/>
            <a:r>
              <a:rPr lang="en-IN" dirty="0" smtClean="0"/>
              <a:t>The Joy of Giving</a:t>
            </a:r>
            <a:endParaRPr lang="en-IN" dirty="0"/>
          </a:p>
        </p:txBody>
      </p:sp>
      <p:sp>
        <p:nvSpPr>
          <p:cNvPr id="3" name="Content Placeholder 2"/>
          <p:cNvSpPr>
            <a:spLocks noGrp="1"/>
          </p:cNvSpPr>
          <p:nvPr>
            <p:ph sz="quarter" idx="1"/>
          </p:nvPr>
        </p:nvSpPr>
        <p:spPr>
          <a:xfrm>
            <a:off x="457200" y="1219200"/>
            <a:ext cx="8229600" cy="4906963"/>
          </a:xfrm>
        </p:spPr>
        <p:txBody>
          <a:bodyPr>
            <a:normAutofit/>
          </a:bodyPr>
          <a:lstStyle/>
          <a:p>
            <a:pPr>
              <a:buNone/>
            </a:pPr>
            <a:endParaRPr lang="en-IN" dirty="0" smtClean="0"/>
          </a:p>
          <a:p>
            <a:pPr>
              <a:buNone/>
            </a:pPr>
            <a:endParaRPr lang="en-IN" dirty="0" smtClean="0"/>
          </a:p>
          <a:p>
            <a:pPr>
              <a:buNone/>
            </a:pPr>
            <a:endParaRPr lang="en-IN" dirty="0" smtClean="0"/>
          </a:p>
          <a:p>
            <a:pPr algn="ctr">
              <a:buNone/>
            </a:pPr>
            <a:r>
              <a:rPr lang="en-IN" sz="3200" dirty="0" smtClean="0"/>
              <a:t>“In a situation where there are islands of abundance in the sea of poverty, let us join hands to make this world a better place to live.”</a:t>
            </a:r>
            <a:endParaRPr lang="en-IN"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pPr algn="ctr"/>
            <a:r>
              <a:rPr lang="en-IN" dirty="0" smtClean="0"/>
              <a:t>The Joy of Giving</a:t>
            </a:r>
            <a:endParaRPr lang="en-IN" dirty="0"/>
          </a:p>
        </p:txBody>
      </p:sp>
      <p:sp>
        <p:nvSpPr>
          <p:cNvPr id="3" name="Content Placeholder 2"/>
          <p:cNvSpPr>
            <a:spLocks noGrp="1"/>
          </p:cNvSpPr>
          <p:nvPr>
            <p:ph sz="quarter" idx="1"/>
          </p:nvPr>
        </p:nvSpPr>
        <p:spPr>
          <a:xfrm>
            <a:off x="457200" y="1219200"/>
            <a:ext cx="8229600" cy="4906963"/>
          </a:xfrm>
        </p:spPr>
        <p:txBody>
          <a:bodyPr>
            <a:normAutofit/>
          </a:bodyPr>
          <a:lstStyle/>
          <a:p>
            <a:r>
              <a:rPr lang="en-IN" dirty="0" err="1" smtClean="0"/>
              <a:t>Sankalp</a:t>
            </a:r>
            <a:r>
              <a:rPr lang="en-IN" dirty="0" smtClean="0"/>
              <a:t> organized a donation event at Mohan Nagar area, </a:t>
            </a:r>
            <a:r>
              <a:rPr lang="en-IN" dirty="0" err="1" smtClean="0"/>
              <a:t>Adityapur</a:t>
            </a:r>
            <a:r>
              <a:rPr lang="en-IN" dirty="0" smtClean="0"/>
              <a:t> </a:t>
            </a:r>
          </a:p>
          <a:p>
            <a:r>
              <a:rPr lang="en-IN" dirty="0" smtClean="0"/>
              <a:t>Clothes </a:t>
            </a:r>
            <a:r>
              <a:rPr lang="en-IN" dirty="0" smtClean="0"/>
              <a:t>(summer and winter) which were donated by students of NIT Jamshedpur and our well wishers from across the city (Spouses of Tata Steel employees) were distributed to the children and their parents</a:t>
            </a:r>
          </a:p>
          <a:p>
            <a:r>
              <a:rPr lang="en-IN" dirty="0" smtClean="0"/>
              <a:t>The event takes place regularly where we intend to take out the surplus from the society and distribute it to the needy 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590800"/>
            <a:ext cx="8153400" cy="1143000"/>
          </a:xfrm>
        </p:spPr>
        <p:txBody>
          <a:bodyPr>
            <a:normAutofit/>
          </a:bodyPr>
          <a:lstStyle/>
          <a:p>
            <a:pPr algn="ctr">
              <a:buNone/>
            </a:pPr>
            <a:r>
              <a:rPr lang="en-IN" dirty="0" smtClean="0"/>
              <a:t>Clothes </a:t>
            </a:r>
            <a:r>
              <a:rPr lang="en-IN" dirty="0" smtClean="0"/>
              <a:t>donation event at Mohan Nagar, Adityapur</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sz="quarter" idx="1"/>
          </p:nvPr>
        </p:nvPicPr>
        <p:blipFill>
          <a:blip r:embed="rId2" cstate="print"/>
          <a:stretch>
            <a:fillRect/>
          </a:stretch>
        </p:blipFill>
        <p:spPr>
          <a:xfrm>
            <a:off x="687388" y="533400"/>
            <a:ext cx="7313612" cy="5562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G-20151122-WA0007.jpg"/>
          <p:cNvPicPr>
            <a:picLocks noChangeAspect="1"/>
          </p:cNvPicPr>
          <p:nvPr/>
        </p:nvPicPr>
        <p:blipFill>
          <a:blip r:embed="rId2" cstate="print"/>
          <a:stretch>
            <a:fillRect/>
          </a:stretch>
        </p:blipFill>
        <p:spPr>
          <a:xfrm>
            <a:off x="533400" y="4572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IMG-20151122-WA0008.jpg"/>
          <p:cNvPicPr>
            <a:picLocks noChangeAspect="1"/>
          </p:cNvPicPr>
          <p:nvPr/>
        </p:nvPicPr>
        <p:blipFill>
          <a:blip r:embed="rId3" cstate="print"/>
          <a:stretch>
            <a:fillRect/>
          </a:stretch>
        </p:blipFill>
        <p:spPr>
          <a:xfrm>
            <a:off x="4572000" y="4572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IMG-20151122-WA0009.jpg"/>
          <p:cNvPicPr>
            <a:picLocks noChangeAspect="1"/>
          </p:cNvPicPr>
          <p:nvPr/>
        </p:nvPicPr>
        <p:blipFill>
          <a:blip r:embed="rId4" cstate="print"/>
          <a:stretch>
            <a:fillRect/>
          </a:stretch>
        </p:blipFill>
        <p:spPr>
          <a:xfrm>
            <a:off x="533400" y="34290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IMG-20151122-WA0010.jpg"/>
          <p:cNvPicPr>
            <a:picLocks noChangeAspect="1"/>
          </p:cNvPicPr>
          <p:nvPr/>
        </p:nvPicPr>
        <p:blipFill>
          <a:blip r:embed="rId5" cstate="print"/>
          <a:stretch>
            <a:fillRect/>
          </a:stretch>
        </p:blipFill>
        <p:spPr>
          <a:xfrm>
            <a:off x="4572000" y="3429000"/>
            <a:ext cx="353234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51122-WA0011.jpg"/>
          <p:cNvPicPr>
            <a:picLocks noChangeAspect="1"/>
          </p:cNvPicPr>
          <p:nvPr/>
        </p:nvPicPr>
        <p:blipFill>
          <a:blip r:embed="rId2" cstate="print"/>
          <a:stretch>
            <a:fillRect/>
          </a:stretch>
        </p:blipFill>
        <p:spPr>
          <a:xfrm>
            <a:off x="609600" y="381000"/>
            <a:ext cx="37338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G-20151123-WA0004.jpg"/>
          <p:cNvPicPr>
            <a:picLocks noChangeAspect="1"/>
          </p:cNvPicPr>
          <p:nvPr/>
        </p:nvPicPr>
        <p:blipFill>
          <a:blip r:embed="rId3" cstate="print"/>
          <a:stretch>
            <a:fillRect/>
          </a:stretch>
        </p:blipFill>
        <p:spPr>
          <a:xfrm>
            <a:off x="4572000" y="457200"/>
            <a:ext cx="3530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G-20151123-WA0008.jpg"/>
          <p:cNvPicPr>
            <a:picLocks noChangeAspect="1"/>
          </p:cNvPicPr>
          <p:nvPr/>
        </p:nvPicPr>
        <p:blipFill>
          <a:blip r:embed="rId4" cstate="print"/>
          <a:stretch>
            <a:fillRect/>
          </a:stretch>
        </p:blipFill>
        <p:spPr>
          <a:xfrm>
            <a:off x="609600" y="3124200"/>
            <a:ext cx="3733800" cy="280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G-20151123-WA0007.jpg"/>
          <p:cNvPicPr>
            <a:picLocks noChangeAspect="1"/>
          </p:cNvPicPr>
          <p:nvPr/>
        </p:nvPicPr>
        <p:blipFill>
          <a:blip r:embed="rId5" cstate="print"/>
          <a:stretch>
            <a:fillRect/>
          </a:stretch>
        </p:blipFill>
        <p:spPr>
          <a:xfrm>
            <a:off x="4572000" y="3124200"/>
            <a:ext cx="35052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cstate="print"/>
          <a:stretch>
            <a:fillRect/>
          </a:stretch>
        </p:blipFill>
        <p:spPr>
          <a:xfrm>
            <a:off x="610643" y="1600200"/>
            <a:ext cx="7390357" cy="4648200"/>
          </a:xfrm>
          <a:prstGeom prst="rect">
            <a:avLst/>
          </a:prstGeom>
        </p:spPr>
      </p:pic>
      <p:sp>
        <p:nvSpPr>
          <p:cNvPr id="6" name="Content Placeholder 1"/>
          <p:cNvSpPr>
            <a:spLocks noGrp="1"/>
          </p:cNvSpPr>
          <p:nvPr>
            <p:ph sz="quarter" idx="1"/>
          </p:nvPr>
        </p:nvSpPr>
        <p:spPr>
          <a:xfrm>
            <a:off x="762000" y="685800"/>
            <a:ext cx="7239000" cy="1371600"/>
          </a:xfrm>
        </p:spPr>
        <p:txBody>
          <a:bodyPr>
            <a:normAutofit/>
          </a:bodyPr>
          <a:lstStyle/>
          <a:p>
            <a:pPr algn="ctr">
              <a:buNone/>
            </a:pPr>
            <a:r>
              <a:rPr lang="en-IN" sz="2000" dirty="0" smtClean="0"/>
              <a:t>Come let’s be a part of the noble mission called </a:t>
            </a:r>
          </a:p>
          <a:p>
            <a:pPr algn="ctr">
              <a:buNone/>
            </a:pPr>
            <a:r>
              <a:rPr lang="en-IN" sz="2000" dirty="0" smtClean="0"/>
              <a:t>The Joy of Giving because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419</TotalTime>
  <Words>283</Words>
  <Application>Microsoft Office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Oriel</vt:lpstr>
      <vt:lpstr>Slide 1</vt:lpstr>
      <vt:lpstr>Slide 2</vt:lpstr>
      <vt:lpstr>The Joy of Giving</vt:lpstr>
      <vt:lpstr>The Joy of Giving</vt:lpstr>
      <vt:lpstr>Slide 5</vt:lpstr>
      <vt:lpstr>Slide 6</vt:lpstr>
      <vt:lpstr>Slide 7</vt:lpstr>
      <vt:lpstr>Slide 8</vt:lpstr>
      <vt:lpstr>Slide 9</vt:lpstr>
      <vt:lpstr>EASY WAY TO DONATE NOW </vt:lpstr>
      <vt:lpstr>ACCOUNT DETAILS FOR SUPPORT</vt:lpstr>
      <vt:lpstr>     “You have not lived today until you have done something for someone who can never repay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SANKALP-A PLEDGE TO CHANGE</dc:title>
  <dc:creator>Vijay Kumar</dc:creator>
  <cp:lastModifiedBy>161652</cp:lastModifiedBy>
  <cp:revision>170</cp:revision>
  <dcterms:created xsi:type="dcterms:W3CDTF">2006-08-16T00:00:00Z</dcterms:created>
  <dcterms:modified xsi:type="dcterms:W3CDTF">2015-11-24T10:46:50Z</dcterms:modified>
</cp:coreProperties>
</file>